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6858000" cy="9144000" type="screen4x3"/>
  <p:notesSz cx="7099300" cy="102346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guide id="3" pos="406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91" d="100"/>
          <a:sy n="91" d="100"/>
        </p:scale>
        <p:origin x="2838" y="78"/>
      </p:cViewPr>
      <p:guideLst>
        <p:guide orient="horz" pos="2880"/>
        <p:guide pos="2160"/>
        <p:guide pos="406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C19D7032-91E5-4697-96A8-1DD38D49615A}" type="datetimeFigureOut">
              <a:rPr kumimoji="1" lang="ja-JP" altLang="en-US" smtClean="0"/>
              <a:t>2021/10/5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48B33A-1DCB-4603-84E4-A275B213CD22}" type="slidenum">
              <a:rPr kumimoji="1" lang="ja-JP" altLang="en-US" smtClean="0"/>
              <a:t>‹#›</a:t>
            </a:fld>
            <a:endParaRPr kumimoji="1" lang="ja-JP" altLang="en-US"/>
          </a:p>
        </p:txBody>
      </p:sp>
    </p:spTree>
    <p:extLst>
      <p:ext uri="{BB962C8B-B14F-4D97-AF65-F5344CB8AC3E}">
        <p14:creationId xmlns:p14="http://schemas.microsoft.com/office/powerpoint/2010/main" val="9827262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19D7032-91E5-4697-96A8-1DD38D49615A}" type="datetimeFigureOut">
              <a:rPr kumimoji="1" lang="ja-JP" altLang="en-US" smtClean="0"/>
              <a:t>2021/10/5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48B33A-1DCB-4603-84E4-A275B213CD22}" type="slidenum">
              <a:rPr kumimoji="1" lang="ja-JP" altLang="en-US" smtClean="0"/>
              <a:t>‹#›</a:t>
            </a:fld>
            <a:endParaRPr kumimoji="1" lang="ja-JP" altLang="en-US"/>
          </a:p>
        </p:txBody>
      </p:sp>
    </p:spTree>
    <p:extLst>
      <p:ext uri="{BB962C8B-B14F-4D97-AF65-F5344CB8AC3E}">
        <p14:creationId xmlns:p14="http://schemas.microsoft.com/office/powerpoint/2010/main" val="9335215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66185"/>
            <a:ext cx="1543050" cy="780203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42900" y="366185"/>
            <a:ext cx="4514850" cy="780203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19D7032-91E5-4697-96A8-1DD38D49615A}" type="datetimeFigureOut">
              <a:rPr kumimoji="1" lang="ja-JP" altLang="en-US" smtClean="0"/>
              <a:t>2021/10/5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48B33A-1DCB-4603-84E4-A275B213CD22}" type="slidenum">
              <a:rPr kumimoji="1" lang="ja-JP" altLang="en-US" smtClean="0"/>
              <a:t>‹#›</a:t>
            </a:fld>
            <a:endParaRPr kumimoji="1" lang="ja-JP" altLang="en-US"/>
          </a:p>
        </p:txBody>
      </p:sp>
    </p:spTree>
    <p:extLst>
      <p:ext uri="{BB962C8B-B14F-4D97-AF65-F5344CB8AC3E}">
        <p14:creationId xmlns:p14="http://schemas.microsoft.com/office/powerpoint/2010/main" val="23632131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19D7032-91E5-4697-96A8-1DD38D49615A}" type="datetimeFigureOut">
              <a:rPr kumimoji="1" lang="ja-JP" altLang="en-US" smtClean="0"/>
              <a:t>2021/10/5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48B33A-1DCB-4603-84E4-A275B213CD22}" type="slidenum">
              <a:rPr kumimoji="1" lang="ja-JP" altLang="en-US" smtClean="0"/>
              <a:t>‹#›</a:t>
            </a:fld>
            <a:endParaRPr kumimoji="1" lang="ja-JP" altLang="en-US"/>
          </a:p>
        </p:txBody>
      </p:sp>
    </p:spTree>
    <p:extLst>
      <p:ext uri="{BB962C8B-B14F-4D97-AF65-F5344CB8AC3E}">
        <p14:creationId xmlns:p14="http://schemas.microsoft.com/office/powerpoint/2010/main" val="23634772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C19D7032-91E5-4697-96A8-1DD38D49615A}" type="datetimeFigureOut">
              <a:rPr kumimoji="1" lang="ja-JP" altLang="en-US" smtClean="0"/>
              <a:t>2021/10/5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48B33A-1DCB-4603-84E4-A275B213CD22}" type="slidenum">
              <a:rPr kumimoji="1" lang="ja-JP" altLang="en-US" smtClean="0"/>
              <a:t>‹#›</a:t>
            </a:fld>
            <a:endParaRPr kumimoji="1" lang="ja-JP" altLang="en-US"/>
          </a:p>
        </p:txBody>
      </p:sp>
    </p:spTree>
    <p:extLst>
      <p:ext uri="{BB962C8B-B14F-4D97-AF65-F5344CB8AC3E}">
        <p14:creationId xmlns:p14="http://schemas.microsoft.com/office/powerpoint/2010/main" val="9962595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C19D7032-91E5-4697-96A8-1DD38D49615A}" type="datetimeFigureOut">
              <a:rPr kumimoji="1" lang="ja-JP" altLang="en-US" smtClean="0"/>
              <a:t>2021/10/5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C48B33A-1DCB-4603-84E4-A275B213CD22}" type="slidenum">
              <a:rPr kumimoji="1" lang="ja-JP" altLang="en-US" smtClean="0"/>
              <a:t>‹#›</a:t>
            </a:fld>
            <a:endParaRPr kumimoji="1" lang="ja-JP" altLang="en-US"/>
          </a:p>
        </p:txBody>
      </p:sp>
    </p:spTree>
    <p:extLst>
      <p:ext uri="{BB962C8B-B14F-4D97-AF65-F5344CB8AC3E}">
        <p14:creationId xmlns:p14="http://schemas.microsoft.com/office/powerpoint/2010/main" val="4440942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C19D7032-91E5-4697-96A8-1DD38D49615A}" type="datetimeFigureOut">
              <a:rPr kumimoji="1" lang="ja-JP" altLang="en-US" smtClean="0"/>
              <a:t>2021/10/5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C48B33A-1DCB-4603-84E4-A275B213CD22}" type="slidenum">
              <a:rPr kumimoji="1" lang="ja-JP" altLang="en-US" smtClean="0"/>
              <a:t>‹#›</a:t>
            </a:fld>
            <a:endParaRPr kumimoji="1" lang="ja-JP" altLang="en-US"/>
          </a:p>
        </p:txBody>
      </p:sp>
    </p:spTree>
    <p:extLst>
      <p:ext uri="{BB962C8B-B14F-4D97-AF65-F5344CB8AC3E}">
        <p14:creationId xmlns:p14="http://schemas.microsoft.com/office/powerpoint/2010/main" val="10671661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C19D7032-91E5-4697-96A8-1DD38D49615A}" type="datetimeFigureOut">
              <a:rPr kumimoji="1" lang="ja-JP" altLang="en-US" smtClean="0"/>
              <a:t>2021/10/5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C48B33A-1DCB-4603-84E4-A275B213CD22}" type="slidenum">
              <a:rPr kumimoji="1" lang="ja-JP" altLang="en-US" smtClean="0"/>
              <a:t>‹#›</a:t>
            </a:fld>
            <a:endParaRPr kumimoji="1" lang="ja-JP" altLang="en-US"/>
          </a:p>
        </p:txBody>
      </p:sp>
    </p:spTree>
    <p:extLst>
      <p:ext uri="{BB962C8B-B14F-4D97-AF65-F5344CB8AC3E}">
        <p14:creationId xmlns:p14="http://schemas.microsoft.com/office/powerpoint/2010/main" val="2300618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19D7032-91E5-4697-96A8-1DD38D49615A}" type="datetimeFigureOut">
              <a:rPr kumimoji="1" lang="ja-JP" altLang="en-US" smtClean="0"/>
              <a:t>2021/10/5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C48B33A-1DCB-4603-84E4-A275B213CD22}" type="slidenum">
              <a:rPr kumimoji="1" lang="ja-JP" altLang="en-US" smtClean="0"/>
              <a:t>‹#›</a:t>
            </a:fld>
            <a:endParaRPr kumimoji="1" lang="ja-JP" altLang="en-US"/>
          </a:p>
        </p:txBody>
      </p:sp>
    </p:spTree>
    <p:extLst>
      <p:ext uri="{BB962C8B-B14F-4D97-AF65-F5344CB8AC3E}">
        <p14:creationId xmlns:p14="http://schemas.microsoft.com/office/powerpoint/2010/main" val="21985308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19D7032-91E5-4697-96A8-1DD38D49615A}" type="datetimeFigureOut">
              <a:rPr kumimoji="1" lang="ja-JP" altLang="en-US" smtClean="0"/>
              <a:t>2021/10/5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C48B33A-1DCB-4603-84E4-A275B213CD22}" type="slidenum">
              <a:rPr kumimoji="1" lang="ja-JP" altLang="en-US" smtClean="0"/>
              <a:t>‹#›</a:t>
            </a:fld>
            <a:endParaRPr kumimoji="1" lang="ja-JP" altLang="en-US"/>
          </a:p>
        </p:txBody>
      </p:sp>
    </p:spTree>
    <p:extLst>
      <p:ext uri="{BB962C8B-B14F-4D97-AF65-F5344CB8AC3E}">
        <p14:creationId xmlns:p14="http://schemas.microsoft.com/office/powerpoint/2010/main" val="20624721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19D7032-91E5-4697-96A8-1DD38D49615A}" type="datetimeFigureOut">
              <a:rPr kumimoji="1" lang="ja-JP" altLang="en-US" smtClean="0"/>
              <a:t>2021/10/5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C48B33A-1DCB-4603-84E4-A275B213CD22}" type="slidenum">
              <a:rPr kumimoji="1" lang="ja-JP" altLang="en-US" smtClean="0"/>
              <a:t>‹#›</a:t>
            </a:fld>
            <a:endParaRPr kumimoji="1" lang="ja-JP" altLang="en-US"/>
          </a:p>
        </p:txBody>
      </p:sp>
    </p:spTree>
    <p:extLst>
      <p:ext uri="{BB962C8B-B14F-4D97-AF65-F5344CB8AC3E}">
        <p14:creationId xmlns:p14="http://schemas.microsoft.com/office/powerpoint/2010/main" val="20271264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C19D7032-91E5-4697-96A8-1DD38D49615A}" type="datetimeFigureOut">
              <a:rPr kumimoji="1" lang="ja-JP" altLang="en-US" smtClean="0"/>
              <a:t>2021/10/5</a:t>
            </a:fld>
            <a:endParaRPr kumimoji="1" lang="ja-JP" altLang="en-US"/>
          </a:p>
        </p:txBody>
      </p:sp>
      <p:sp>
        <p:nvSpPr>
          <p:cNvPr id="5" name="フッター プレースホルダー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1C48B33A-1DCB-4603-84E4-A275B213CD22}" type="slidenum">
              <a:rPr kumimoji="1" lang="ja-JP" altLang="en-US" smtClean="0"/>
              <a:t>‹#›</a:t>
            </a:fld>
            <a:endParaRPr kumimoji="1" lang="ja-JP" altLang="en-US"/>
          </a:p>
        </p:txBody>
      </p:sp>
    </p:spTree>
    <p:extLst>
      <p:ext uri="{BB962C8B-B14F-4D97-AF65-F5344CB8AC3E}">
        <p14:creationId xmlns:p14="http://schemas.microsoft.com/office/powerpoint/2010/main" val="42500228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404664" y="35496"/>
            <a:ext cx="6048672" cy="1077218"/>
          </a:xfrm>
          <a:prstGeom prst="rect">
            <a:avLst/>
          </a:prstGeom>
          <a:noFill/>
        </p:spPr>
        <p:txBody>
          <a:bodyPr wrap="square" rtlCol="0">
            <a:spAutoFit/>
          </a:bodyPr>
          <a:lstStyle/>
          <a:p>
            <a:pPr algn="ct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ja-JP" sz="1200" b="1" dirty="0">
                <a:latin typeface="Meiryo UI" panose="020B0604030504040204" pitchFamily="50" charset="-128"/>
                <a:ea typeface="Meiryo UI" panose="020B0604030504040204" pitchFamily="50" charset="-128"/>
                <a:cs typeface="Meiryo UI" panose="020B0604030504040204" pitchFamily="50" charset="-128"/>
              </a:rPr>
              <a:t>一般社団法人</a:t>
            </a:r>
            <a:r>
              <a:rPr lang="en-US" altLang="ja-JP" sz="1200" b="1" dirty="0">
                <a:latin typeface="Meiryo UI" panose="020B0604030504040204" pitchFamily="50" charset="-128"/>
                <a:ea typeface="Meiryo UI" panose="020B0604030504040204" pitchFamily="50" charset="-128"/>
                <a:cs typeface="Meiryo UI" panose="020B0604030504040204" pitchFamily="50" charset="-128"/>
              </a:rPr>
              <a:t>CSV</a:t>
            </a:r>
            <a:r>
              <a:rPr lang="ja-JP" altLang="ja-JP" sz="1200" b="1" dirty="0">
                <a:latin typeface="Meiryo UI" panose="020B0604030504040204" pitchFamily="50" charset="-128"/>
                <a:ea typeface="Meiryo UI" panose="020B0604030504040204" pitchFamily="50" charset="-128"/>
                <a:cs typeface="Meiryo UI" panose="020B0604030504040204" pitchFamily="50" charset="-128"/>
              </a:rPr>
              <a:t>開発機構　</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入会申込書</a:t>
            </a:r>
            <a:endParaRPr lang="ja-JP"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sz="1000" b="1" dirty="0">
                <a:latin typeface="Meiryo UI" panose="020B0604030504040204" pitchFamily="50" charset="-128"/>
                <a:ea typeface="Meiryo UI" panose="020B0604030504040204" pitchFamily="50" charset="-128"/>
                <a:cs typeface="Meiryo UI" panose="020B0604030504040204" pitchFamily="50" charset="-128"/>
              </a:rPr>
              <a:t> </a:t>
            </a:r>
          </a:p>
          <a:p>
            <a:endParaRPr lang="ja-JP"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一般社団法人</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CSV</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開発機構定款の第</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条に定められた目的に賛同し、貴法人への入会を申し込みます。</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入会にあたっては、貴法人の定款ならびに会員規程を遵守して活動することをお約束いたします。</a:t>
            </a:r>
            <a:endParaRPr lang="ja-JP"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p:cNvSpPr/>
          <p:nvPr/>
        </p:nvSpPr>
        <p:spPr>
          <a:xfrm>
            <a:off x="4005064" y="1259632"/>
            <a:ext cx="686659" cy="279648"/>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4018141" y="1293059"/>
            <a:ext cx="569387" cy="246221"/>
          </a:xfrm>
          <a:prstGeom prst="rect">
            <a:avLst/>
          </a:prstGeom>
          <a:noFill/>
        </p:spPr>
        <p:txBody>
          <a:bodyPr wrap="none" rtlCol="0">
            <a:spAutoFit/>
          </a:bodyPr>
          <a:lstStyle/>
          <a:p>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申込日</a:t>
            </a:r>
          </a:p>
        </p:txBody>
      </p:sp>
      <p:sp>
        <p:nvSpPr>
          <p:cNvPr id="7" name="正方形/長方形 6"/>
          <p:cNvSpPr/>
          <p:nvPr/>
        </p:nvSpPr>
        <p:spPr>
          <a:xfrm>
            <a:off x="4691723" y="1259632"/>
            <a:ext cx="1761613" cy="279648"/>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4987870" y="1293059"/>
            <a:ext cx="1465466" cy="246221"/>
          </a:xfrm>
          <a:prstGeom prst="rect">
            <a:avLst/>
          </a:prstGeom>
          <a:noFill/>
        </p:spPr>
        <p:txBody>
          <a:bodyPr wrap="none" rtlCol="0">
            <a:spAutoFit/>
          </a:bodyPr>
          <a:lstStyle/>
          <a:p>
            <a:pPr algn="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　　　　月　　　　</a:t>
            </a: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日</a:t>
            </a:r>
          </a:p>
        </p:txBody>
      </p:sp>
      <p:sp>
        <p:nvSpPr>
          <p:cNvPr id="9" name="テキスト ボックス 8"/>
          <p:cNvSpPr txBox="1"/>
          <p:nvPr/>
        </p:nvSpPr>
        <p:spPr>
          <a:xfrm>
            <a:off x="440090" y="1725107"/>
            <a:ext cx="526106" cy="246221"/>
          </a:xfrm>
          <a:prstGeom prst="rect">
            <a:avLst/>
          </a:prstGeom>
          <a:noFill/>
        </p:spPr>
        <p:txBody>
          <a:bodyPr wrap="none" rtlCol="0">
            <a:spAutoFit/>
          </a:bodyPr>
          <a:lstStyle/>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区分</a:t>
            </a:r>
          </a:p>
        </p:txBody>
      </p:sp>
      <p:sp>
        <p:nvSpPr>
          <p:cNvPr id="10" name="テキスト ボックス 9"/>
          <p:cNvSpPr txBox="1"/>
          <p:nvPr/>
        </p:nvSpPr>
        <p:spPr>
          <a:xfrm>
            <a:off x="1268760" y="1725107"/>
            <a:ext cx="3926075" cy="246221"/>
          </a:xfrm>
          <a:prstGeom prst="rect">
            <a:avLst/>
          </a:prstGeom>
          <a:noFill/>
        </p:spPr>
        <p:txBody>
          <a:bodyPr wrap="none" rtlCol="0">
            <a:spAutoFit/>
          </a:bodyPr>
          <a:lstStyle/>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正会員（法人会員）　　□　正会員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団体会員</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　特別会員</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3" name="直線コネクタ 12"/>
          <p:cNvCxnSpPr/>
          <p:nvPr/>
        </p:nvCxnSpPr>
        <p:spPr>
          <a:xfrm>
            <a:off x="404664" y="1971328"/>
            <a:ext cx="604867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a:xfrm>
            <a:off x="1196752" y="1683296"/>
            <a:ext cx="0" cy="122413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正方形/長方形 1"/>
          <p:cNvSpPr/>
          <p:nvPr/>
        </p:nvSpPr>
        <p:spPr>
          <a:xfrm>
            <a:off x="404664" y="1683296"/>
            <a:ext cx="6048672" cy="2456656"/>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p:cNvSpPr txBox="1"/>
          <p:nvPr/>
        </p:nvSpPr>
        <p:spPr>
          <a:xfrm>
            <a:off x="440090" y="2013139"/>
            <a:ext cx="712054" cy="246221"/>
          </a:xfrm>
          <a:prstGeom prst="rect">
            <a:avLst/>
          </a:prstGeom>
          <a:noFill/>
        </p:spPr>
        <p:txBody>
          <a:bodyPr wrap="none" rtlCol="0">
            <a:spAutoFit/>
          </a:bodyPr>
          <a:lstStyle/>
          <a:p>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ふ り が な</a:t>
            </a:r>
          </a:p>
        </p:txBody>
      </p:sp>
      <p:sp>
        <p:nvSpPr>
          <p:cNvPr id="19" name="テキスト ボックス 18"/>
          <p:cNvSpPr txBox="1"/>
          <p:nvPr/>
        </p:nvSpPr>
        <p:spPr>
          <a:xfrm>
            <a:off x="404664" y="2445187"/>
            <a:ext cx="761747" cy="246221"/>
          </a:xfrm>
          <a:prstGeom prst="rect">
            <a:avLst/>
          </a:prstGeom>
          <a:noFill/>
        </p:spPr>
        <p:txBody>
          <a:bodyPr wrap="none" rtlCol="0">
            <a:spAutoFit/>
          </a:bodyPr>
          <a:lstStyle/>
          <a:p>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名称・氏名</a:t>
            </a:r>
          </a:p>
        </p:txBody>
      </p:sp>
      <p:cxnSp>
        <p:nvCxnSpPr>
          <p:cNvPr id="22" name="直線コネクタ 21"/>
          <p:cNvCxnSpPr/>
          <p:nvPr/>
        </p:nvCxnSpPr>
        <p:spPr>
          <a:xfrm>
            <a:off x="1196752" y="2259360"/>
            <a:ext cx="5256584" cy="0"/>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29" name="テキスト ボックス 28"/>
          <p:cNvSpPr txBox="1"/>
          <p:nvPr/>
        </p:nvSpPr>
        <p:spPr>
          <a:xfrm>
            <a:off x="378773" y="2979440"/>
            <a:ext cx="819455" cy="230832"/>
          </a:xfrm>
          <a:prstGeom prst="rect">
            <a:avLst/>
          </a:prstGeom>
          <a:noFill/>
        </p:spPr>
        <p:txBody>
          <a:bodyPr wrap="none" rtlCol="0">
            <a:spAutoFit/>
          </a:bodyPr>
          <a:lstStyle/>
          <a:p>
            <a:pPr algn="ctr"/>
            <a:r>
              <a:rPr kumimoji="1" lang="ja-JP" altLang="en-US" sz="900" dirty="0">
                <a:latin typeface="Meiryo UI" panose="020B0604030504040204" pitchFamily="50" charset="-128"/>
                <a:ea typeface="Meiryo UI" panose="020B0604030504040204" pitchFamily="50" charset="-128"/>
                <a:cs typeface="Meiryo UI" panose="020B0604030504040204" pitchFamily="50" charset="-128"/>
              </a:rPr>
              <a:t>住所・所在地</a:t>
            </a:r>
          </a:p>
        </p:txBody>
      </p:sp>
      <p:sp>
        <p:nvSpPr>
          <p:cNvPr id="30" name="テキスト ボックス 29"/>
          <p:cNvSpPr txBox="1"/>
          <p:nvPr/>
        </p:nvSpPr>
        <p:spPr>
          <a:xfrm>
            <a:off x="1268760" y="2949243"/>
            <a:ext cx="312906" cy="246221"/>
          </a:xfrm>
          <a:prstGeom prst="rect">
            <a:avLst/>
          </a:prstGeom>
          <a:noFill/>
        </p:spPr>
        <p:txBody>
          <a:bodyPr wrap="none" rtlCol="0">
            <a:spAutoFit/>
          </a:bodyPr>
          <a:lstStyle/>
          <a:p>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a:t>
            </a:r>
          </a:p>
        </p:txBody>
      </p:sp>
      <p:cxnSp>
        <p:nvCxnSpPr>
          <p:cNvPr id="32" name="直線コネクタ 31"/>
          <p:cNvCxnSpPr/>
          <p:nvPr/>
        </p:nvCxnSpPr>
        <p:spPr>
          <a:xfrm>
            <a:off x="404664" y="4131568"/>
            <a:ext cx="604867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a:xfrm>
            <a:off x="3284984" y="3699520"/>
            <a:ext cx="0" cy="43204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直線コネクタ 35"/>
          <p:cNvCxnSpPr/>
          <p:nvPr/>
        </p:nvCxnSpPr>
        <p:spPr>
          <a:xfrm>
            <a:off x="4005064" y="3699520"/>
            <a:ext cx="0" cy="43204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1" name="テキスト ボックス 40"/>
          <p:cNvSpPr txBox="1"/>
          <p:nvPr/>
        </p:nvSpPr>
        <p:spPr>
          <a:xfrm>
            <a:off x="3307437" y="3771528"/>
            <a:ext cx="688009" cy="246221"/>
          </a:xfrm>
          <a:prstGeom prst="rect">
            <a:avLst/>
          </a:prstGeom>
          <a:noFill/>
        </p:spPr>
        <p:txBody>
          <a:bodyPr wrap="none" rtlCol="0">
            <a:spAutoFit/>
          </a:bodyPr>
          <a:lstStyle/>
          <a:p>
            <a:r>
              <a:rPr kumimoji="1" lang="en-US" altLang="ja-JP" sz="1000" dirty="0">
                <a:latin typeface="Meiryo UI" panose="020B0604030504040204" pitchFamily="50" charset="-128"/>
                <a:ea typeface="Meiryo UI" panose="020B0604030504040204" pitchFamily="50" charset="-128"/>
                <a:cs typeface="Meiryo UI" panose="020B0604030504040204" pitchFamily="50" charset="-128"/>
              </a:rPr>
              <a:t>FAX</a:t>
            </a: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番号</a:t>
            </a:r>
          </a:p>
        </p:txBody>
      </p:sp>
      <p:sp>
        <p:nvSpPr>
          <p:cNvPr id="42" name="テキスト ボックス 41"/>
          <p:cNvSpPr txBox="1"/>
          <p:nvPr/>
        </p:nvSpPr>
        <p:spPr>
          <a:xfrm>
            <a:off x="1268760" y="3792433"/>
            <a:ext cx="1290738" cy="246221"/>
          </a:xfrm>
          <a:prstGeom prst="rect">
            <a:avLst/>
          </a:prstGeom>
          <a:noFill/>
        </p:spPr>
        <p:txBody>
          <a:bodyPr wrap="none" rtlCol="0">
            <a:spAutoFit/>
          </a:bodyPr>
          <a:lstStyle/>
          <a:p>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　　　　　　）　　　　</a:t>
            </a:r>
          </a:p>
        </p:txBody>
      </p:sp>
      <p:sp>
        <p:nvSpPr>
          <p:cNvPr id="43" name="テキスト ボックス 42"/>
          <p:cNvSpPr txBox="1"/>
          <p:nvPr/>
        </p:nvSpPr>
        <p:spPr>
          <a:xfrm>
            <a:off x="4005064" y="3792433"/>
            <a:ext cx="1290738" cy="246221"/>
          </a:xfrm>
          <a:prstGeom prst="rect">
            <a:avLst/>
          </a:prstGeom>
          <a:noFill/>
        </p:spPr>
        <p:txBody>
          <a:bodyPr wrap="none" rtlCol="0">
            <a:spAutoFit/>
          </a:bodyPr>
          <a:lstStyle/>
          <a:p>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　　　　　　）　　　　</a:t>
            </a:r>
          </a:p>
        </p:txBody>
      </p:sp>
      <p:cxnSp>
        <p:nvCxnSpPr>
          <p:cNvPr id="49" name="直線コネクタ 48"/>
          <p:cNvCxnSpPr/>
          <p:nvPr/>
        </p:nvCxnSpPr>
        <p:spPr>
          <a:xfrm>
            <a:off x="1196752" y="4572000"/>
            <a:ext cx="0" cy="302433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2" name="正方形/長方形 51"/>
          <p:cNvSpPr/>
          <p:nvPr/>
        </p:nvSpPr>
        <p:spPr>
          <a:xfrm>
            <a:off x="404664" y="4572000"/>
            <a:ext cx="6048672" cy="3024336"/>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テキスト ボックス 53"/>
          <p:cNvSpPr txBox="1"/>
          <p:nvPr/>
        </p:nvSpPr>
        <p:spPr>
          <a:xfrm>
            <a:off x="476672" y="4613811"/>
            <a:ext cx="668773" cy="400110"/>
          </a:xfrm>
          <a:prstGeom prst="rect">
            <a:avLst/>
          </a:prstGeom>
          <a:noFill/>
        </p:spPr>
        <p:txBody>
          <a:bodyPr wrap="none" rtlCol="0">
            <a:spAutoFit/>
          </a:bodyPr>
          <a:lstStyle/>
          <a:p>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ご登録者</a:t>
            </a:r>
            <a:endParaRPr kumimoji="1"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①</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55" name="直線コネクタ 54"/>
          <p:cNvCxnSpPr/>
          <p:nvPr/>
        </p:nvCxnSpPr>
        <p:spPr>
          <a:xfrm>
            <a:off x="404664" y="6084168"/>
            <a:ext cx="604867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6" name="テキスト ボックス 65"/>
          <p:cNvSpPr txBox="1"/>
          <p:nvPr/>
        </p:nvSpPr>
        <p:spPr>
          <a:xfrm>
            <a:off x="459165" y="3771528"/>
            <a:ext cx="697627" cy="246221"/>
          </a:xfrm>
          <a:prstGeom prst="rect">
            <a:avLst/>
          </a:prstGeom>
          <a:noFill/>
        </p:spPr>
        <p:txBody>
          <a:bodyPr wrap="none" rtlCol="0">
            <a:spAutoFit/>
          </a:bodyPr>
          <a:lstStyle/>
          <a:p>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電話番号</a:t>
            </a:r>
          </a:p>
        </p:txBody>
      </p:sp>
      <p:sp>
        <p:nvSpPr>
          <p:cNvPr id="75" name="テキスト ボックス 74"/>
          <p:cNvSpPr txBox="1"/>
          <p:nvPr/>
        </p:nvSpPr>
        <p:spPr>
          <a:xfrm>
            <a:off x="1260254" y="4613811"/>
            <a:ext cx="697627" cy="246221"/>
          </a:xfrm>
          <a:prstGeom prst="rect">
            <a:avLst/>
          </a:prstGeom>
          <a:noFill/>
        </p:spPr>
        <p:txBody>
          <a:bodyPr wrap="none" rtlCol="0">
            <a:spAutoFit/>
          </a:bodyPr>
          <a:lstStyle/>
          <a:p>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所属部署</a:t>
            </a:r>
            <a:endParaRPr kumimoji="1"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76" name="直線コネクタ 75"/>
          <p:cNvCxnSpPr/>
          <p:nvPr/>
        </p:nvCxnSpPr>
        <p:spPr>
          <a:xfrm>
            <a:off x="1196752" y="4932040"/>
            <a:ext cx="5256584" cy="0"/>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77" name="直線コネクタ 76"/>
          <p:cNvCxnSpPr/>
          <p:nvPr/>
        </p:nvCxnSpPr>
        <p:spPr>
          <a:xfrm>
            <a:off x="1196752" y="5292080"/>
            <a:ext cx="5256584" cy="0"/>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78" name="直線コネクタ 77"/>
          <p:cNvCxnSpPr/>
          <p:nvPr/>
        </p:nvCxnSpPr>
        <p:spPr>
          <a:xfrm>
            <a:off x="1196752" y="5724128"/>
            <a:ext cx="5256584" cy="0"/>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79" name="テキスト ボックス 78"/>
          <p:cNvSpPr txBox="1"/>
          <p:nvPr/>
        </p:nvSpPr>
        <p:spPr>
          <a:xfrm>
            <a:off x="1260254" y="5004048"/>
            <a:ext cx="441146" cy="246221"/>
          </a:xfrm>
          <a:prstGeom prst="rect">
            <a:avLst/>
          </a:prstGeom>
          <a:noFill/>
        </p:spPr>
        <p:txBody>
          <a:bodyPr wrap="none" rtlCol="0">
            <a:spAutoFit/>
          </a:bodyPr>
          <a:lstStyle/>
          <a:p>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役職</a:t>
            </a:r>
            <a:endParaRPr kumimoji="1"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0" name="テキスト ボックス 79"/>
          <p:cNvSpPr txBox="1"/>
          <p:nvPr/>
        </p:nvSpPr>
        <p:spPr>
          <a:xfrm>
            <a:off x="1260254" y="5364088"/>
            <a:ext cx="545342" cy="246221"/>
          </a:xfrm>
          <a:prstGeom prst="rect">
            <a:avLst/>
          </a:prstGeom>
          <a:noFill/>
        </p:spPr>
        <p:txBody>
          <a:bodyPr wrap="none" rtlCol="0">
            <a:spAutoFit/>
          </a:bodyPr>
          <a:lstStyle/>
          <a:p>
            <a:r>
              <a:rPr lang="ja-JP" altLang="en-US" sz="1000" dirty="0">
                <a:latin typeface="Meiryo UI" panose="020B0604030504040204" pitchFamily="50" charset="-128"/>
                <a:ea typeface="Meiryo UI" panose="020B0604030504040204" pitchFamily="50" charset="-128"/>
                <a:cs typeface="Meiryo UI" panose="020B0604030504040204" pitchFamily="50" charset="-128"/>
              </a:rPr>
              <a:t>お名前</a:t>
            </a:r>
            <a:endParaRPr kumimoji="1"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1" name="テキスト ボックス 80"/>
          <p:cNvSpPr txBox="1"/>
          <p:nvPr/>
        </p:nvSpPr>
        <p:spPr>
          <a:xfrm>
            <a:off x="1260254" y="5765939"/>
            <a:ext cx="862737" cy="246221"/>
          </a:xfrm>
          <a:prstGeom prst="rect">
            <a:avLst/>
          </a:prstGeom>
          <a:noFill/>
        </p:spPr>
        <p:txBody>
          <a:bodyPr wrap="none" rtlCol="0">
            <a:spAutoFit/>
          </a:bodyPr>
          <a:lstStyle/>
          <a:p>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メールアドレス</a:t>
            </a:r>
            <a:endParaRPr kumimoji="1"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3" name="テキスト ボックス 82"/>
          <p:cNvSpPr txBox="1"/>
          <p:nvPr/>
        </p:nvSpPr>
        <p:spPr>
          <a:xfrm>
            <a:off x="476672" y="6125979"/>
            <a:ext cx="668773" cy="400110"/>
          </a:xfrm>
          <a:prstGeom prst="rect">
            <a:avLst/>
          </a:prstGeom>
          <a:noFill/>
        </p:spPr>
        <p:txBody>
          <a:bodyPr wrap="none" rtlCol="0">
            <a:spAutoFit/>
          </a:bodyPr>
          <a:lstStyle/>
          <a:p>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ご登録者</a:t>
            </a:r>
            <a:endParaRPr kumimoji="1"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②</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5" name="テキスト ボックス 84"/>
          <p:cNvSpPr txBox="1"/>
          <p:nvPr/>
        </p:nvSpPr>
        <p:spPr>
          <a:xfrm>
            <a:off x="1260254" y="6125979"/>
            <a:ext cx="697627" cy="246221"/>
          </a:xfrm>
          <a:prstGeom prst="rect">
            <a:avLst/>
          </a:prstGeom>
          <a:noFill/>
        </p:spPr>
        <p:txBody>
          <a:bodyPr wrap="none" rtlCol="0">
            <a:spAutoFit/>
          </a:bodyPr>
          <a:lstStyle/>
          <a:p>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所属部署</a:t>
            </a:r>
            <a:endParaRPr kumimoji="1"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86" name="直線コネクタ 85"/>
          <p:cNvCxnSpPr/>
          <p:nvPr/>
        </p:nvCxnSpPr>
        <p:spPr>
          <a:xfrm>
            <a:off x="1196752" y="6444208"/>
            <a:ext cx="5256584" cy="0"/>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87" name="直線コネクタ 86"/>
          <p:cNvCxnSpPr/>
          <p:nvPr/>
        </p:nvCxnSpPr>
        <p:spPr>
          <a:xfrm>
            <a:off x="1196752" y="6804248"/>
            <a:ext cx="5256584" cy="0"/>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88" name="直線コネクタ 87"/>
          <p:cNvCxnSpPr/>
          <p:nvPr/>
        </p:nvCxnSpPr>
        <p:spPr>
          <a:xfrm>
            <a:off x="1196752" y="7236296"/>
            <a:ext cx="5256584" cy="0"/>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89" name="テキスト ボックス 88"/>
          <p:cNvSpPr txBox="1"/>
          <p:nvPr/>
        </p:nvSpPr>
        <p:spPr>
          <a:xfrm>
            <a:off x="1260254" y="6516216"/>
            <a:ext cx="441146" cy="246221"/>
          </a:xfrm>
          <a:prstGeom prst="rect">
            <a:avLst/>
          </a:prstGeom>
          <a:noFill/>
        </p:spPr>
        <p:txBody>
          <a:bodyPr wrap="none" rtlCol="0">
            <a:spAutoFit/>
          </a:bodyPr>
          <a:lstStyle/>
          <a:p>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役職</a:t>
            </a:r>
            <a:endParaRPr kumimoji="1"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0" name="テキスト ボックス 89"/>
          <p:cNvSpPr txBox="1"/>
          <p:nvPr/>
        </p:nvSpPr>
        <p:spPr>
          <a:xfrm>
            <a:off x="1260254" y="6876256"/>
            <a:ext cx="545342" cy="246221"/>
          </a:xfrm>
          <a:prstGeom prst="rect">
            <a:avLst/>
          </a:prstGeom>
          <a:noFill/>
        </p:spPr>
        <p:txBody>
          <a:bodyPr wrap="none" rtlCol="0">
            <a:spAutoFit/>
          </a:bodyPr>
          <a:lstStyle/>
          <a:p>
            <a:r>
              <a:rPr lang="ja-JP" altLang="en-US" sz="1000" dirty="0">
                <a:latin typeface="Meiryo UI" panose="020B0604030504040204" pitchFamily="50" charset="-128"/>
                <a:ea typeface="Meiryo UI" panose="020B0604030504040204" pitchFamily="50" charset="-128"/>
                <a:cs typeface="Meiryo UI" panose="020B0604030504040204" pitchFamily="50" charset="-128"/>
              </a:rPr>
              <a:t>お名前</a:t>
            </a:r>
            <a:endParaRPr kumimoji="1"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1" name="テキスト ボックス 90"/>
          <p:cNvSpPr txBox="1"/>
          <p:nvPr/>
        </p:nvSpPr>
        <p:spPr>
          <a:xfrm>
            <a:off x="1260254" y="7278107"/>
            <a:ext cx="862737" cy="246221"/>
          </a:xfrm>
          <a:prstGeom prst="rect">
            <a:avLst/>
          </a:prstGeom>
          <a:noFill/>
        </p:spPr>
        <p:txBody>
          <a:bodyPr wrap="none" rtlCol="0">
            <a:spAutoFit/>
          </a:bodyPr>
          <a:lstStyle/>
          <a:p>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メールアドレス</a:t>
            </a:r>
            <a:endParaRPr kumimoji="1"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5" name="テキスト ボックス 94"/>
          <p:cNvSpPr txBox="1"/>
          <p:nvPr/>
        </p:nvSpPr>
        <p:spPr>
          <a:xfrm>
            <a:off x="332656" y="7884368"/>
            <a:ext cx="4373313" cy="400110"/>
          </a:xfrm>
          <a:prstGeom prst="rect">
            <a:avLst/>
          </a:prstGeom>
          <a:noFill/>
        </p:spPr>
        <p:txBody>
          <a:bodyPr wrap="none" rtlCol="0">
            <a:spAutoFit/>
          </a:bodyPr>
          <a:lstStyle/>
          <a:p>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ご記入いただいた個人情報は、当法人のご案内のみに使用し、厳重に管理をし、</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第三者にこれを</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開示いたしません。</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6" name="正方形/長方形 95"/>
          <p:cNvSpPr/>
          <p:nvPr/>
        </p:nvSpPr>
        <p:spPr>
          <a:xfrm>
            <a:off x="4581128" y="7888892"/>
            <a:ext cx="1872208" cy="1075596"/>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7" name="直線コネクタ 96"/>
          <p:cNvCxnSpPr/>
          <p:nvPr/>
        </p:nvCxnSpPr>
        <p:spPr>
          <a:xfrm>
            <a:off x="4581128" y="8172400"/>
            <a:ext cx="187220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9" name="直線コネクタ 98"/>
          <p:cNvCxnSpPr>
            <a:endCxn id="96" idx="2"/>
          </p:cNvCxnSpPr>
          <p:nvPr/>
        </p:nvCxnSpPr>
        <p:spPr>
          <a:xfrm>
            <a:off x="5517232" y="7884368"/>
            <a:ext cx="0" cy="108012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2" name="テキスト ボックス 101"/>
          <p:cNvSpPr txBox="1"/>
          <p:nvPr/>
        </p:nvSpPr>
        <p:spPr>
          <a:xfrm>
            <a:off x="4864331" y="7926179"/>
            <a:ext cx="441146" cy="246221"/>
          </a:xfrm>
          <a:prstGeom prst="rect">
            <a:avLst/>
          </a:prstGeom>
          <a:noFill/>
        </p:spPr>
        <p:txBody>
          <a:bodyPr wrap="none" rtlCol="0">
            <a:spAutoFit/>
          </a:bodyPr>
          <a:lstStyle/>
          <a:p>
            <a:r>
              <a:rPr lang="ja-JP" altLang="en-US" sz="1000" dirty="0">
                <a:latin typeface="Meiryo UI" panose="020B0604030504040204" pitchFamily="50" charset="-128"/>
                <a:ea typeface="Meiryo UI" panose="020B0604030504040204" pitchFamily="50" charset="-128"/>
                <a:cs typeface="Meiryo UI" panose="020B0604030504040204" pitchFamily="50" charset="-128"/>
              </a:rPr>
              <a:t>受付</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3" name="テキスト ボックス 102"/>
          <p:cNvSpPr txBox="1"/>
          <p:nvPr/>
        </p:nvSpPr>
        <p:spPr>
          <a:xfrm>
            <a:off x="5796166" y="7926179"/>
            <a:ext cx="441146" cy="246221"/>
          </a:xfrm>
          <a:prstGeom prst="rect">
            <a:avLst/>
          </a:prstGeom>
          <a:noFill/>
        </p:spPr>
        <p:txBody>
          <a:bodyPr wrap="none" rtlCol="0">
            <a:spAutoFit/>
          </a:bodyPr>
          <a:lstStyle/>
          <a:p>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処理</a:t>
            </a:r>
          </a:p>
        </p:txBody>
      </p:sp>
      <p:sp>
        <p:nvSpPr>
          <p:cNvPr id="105" name="テキスト ボックス 104"/>
          <p:cNvSpPr txBox="1"/>
          <p:nvPr/>
        </p:nvSpPr>
        <p:spPr>
          <a:xfrm>
            <a:off x="4437112" y="7638147"/>
            <a:ext cx="1210588" cy="246221"/>
          </a:xfrm>
          <a:prstGeom prst="rect">
            <a:avLst/>
          </a:prstGeom>
          <a:noFill/>
        </p:spPr>
        <p:txBody>
          <a:bodyPr wrap="none" rtlCol="0">
            <a:spAutoFit/>
          </a:bodyPr>
          <a:lstStyle/>
          <a:p>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（事務局使用欄）</a:t>
            </a:r>
          </a:p>
        </p:txBody>
      </p:sp>
      <p:cxnSp>
        <p:nvCxnSpPr>
          <p:cNvPr id="61" name="直線コネクタ 60"/>
          <p:cNvCxnSpPr/>
          <p:nvPr/>
        </p:nvCxnSpPr>
        <p:spPr>
          <a:xfrm>
            <a:off x="1196752" y="2915816"/>
            <a:ext cx="0" cy="121575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5" name="直線コネクタ 64"/>
          <p:cNvCxnSpPr/>
          <p:nvPr/>
        </p:nvCxnSpPr>
        <p:spPr>
          <a:xfrm>
            <a:off x="404664" y="3699520"/>
            <a:ext cx="604852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7" name="テキスト ボックス 66"/>
          <p:cNvSpPr txBox="1"/>
          <p:nvPr/>
        </p:nvSpPr>
        <p:spPr>
          <a:xfrm>
            <a:off x="378773" y="4253771"/>
            <a:ext cx="4099199" cy="246221"/>
          </a:xfrm>
          <a:prstGeom prst="rect">
            <a:avLst/>
          </a:prstGeom>
          <a:noFill/>
        </p:spPr>
        <p:txBody>
          <a:bodyPr wrap="none" rtlCol="0">
            <a:spAutoFit/>
          </a:bodyPr>
          <a:lstStyle/>
          <a:p>
            <a:r>
              <a:rPr kumimoji="1" lang="ja-JP" altLang="en-US" sz="1000" b="1" dirty="0">
                <a:latin typeface="Meiryo UI" panose="020B0604030504040204" pitchFamily="50" charset="-128"/>
                <a:ea typeface="Meiryo UI" panose="020B0604030504040204" pitchFamily="50" charset="-128"/>
                <a:cs typeface="Meiryo UI" panose="020B0604030504040204" pitchFamily="50" charset="-128"/>
              </a:rPr>
              <a:t>以下、団体・法人の場合、ご担当者として</a:t>
            </a:r>
            <a:r>
              <a:rPr kumimoji="1" lang="en-US" altLang="ja-JP" sz="1000" b="1" dirty="0">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000" b="1" dirty="0">
                <a:latin typeface="Meiryo UI" panose="020B0604030504040204" pitchFamily="50" charset="-128"/>
                <a:ea typeface="Meiryo UI" panose="020B0604030504040204" pitchFamily="50" charset="-128"/>
                <a:cs typeface="Meiryo UI" panose="020B0604030504040204" pitchFamily="50" charset="-128"/>
              </a:rPr>
              <a:t>名様までご登録いただけます。</a:t>
            </a:r>
          </a:p>
        </p:txBody>
      </p:sp>
      <p:cxnSp>
        <p:nvCxnSpPr>
          <p:cNvPr id="57" name="直線コネクタ 56"/>
          <p:cNvCxnSpPr/>
          <p:nvPr/>
        </p:nvCxnSpPr>
        <p:spPr>
          <a:xfrm>
            <a:off x="404664" y="2915816"/>
            <a:ext cx="604867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5169942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166</Words>
  <Application>Microsoft Office PowerPoint</Application>
  <PresentationFormat>画面に合わせる (4:3)</PresentationFormat>
  <Paragraphs>36</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Meiryo UI</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hitoshi-nagayama</dc:creator>
  <cp:lastModifiedBy>中村 玲子</cp:lastModifiedBy>
  <cp:revision>34</cp:revision>
  <cp:lastPrinted>2016-03-24T00:43:41Z</cp:lastPrinted>
  <dcterms:created xsi:type="dcterms:W3CDTF">2014-04-09T10:10:22Z</dcterms:created>
  <dcterms:modified xsi:type="dcterms:W3CDTF">2021-10-04T15:17:51Z</dcterms:modified>
</cp:coreProperties>
</file>